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1" r:id="rId1"/>
  </p:sldMasterIdLst>
  <p:sldIdLst>
    <p:sldId id="256" r:id="rId2"/>
    <p:sldId id="265" r:id="rId3"/>
    <p:sldId id="266" r:id="rId4"/>
    <p:sldId id="267" r:id="rId5"/>
    <p:sldId id="274" r:id="rId6"/>
    <p:sldId id="268" r:id="rId7"/>
    <p:sldId id="271" r:id="rId8"/>
    <p:sldId id="27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42" y="9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g>
</file>

<file path=ppt/media/image11.jpeg>
</file>

<file path=ppt/media/image12.jpg>
</file>

<file path=ppt/media/image13.jpeg>
</file>

<file path=ppt/media/image14.jpg>
</file>

<file path=ppt/media/image2.png>
</file>

<file path=ppt/media/image3.png>
</file>

<file path=ppt/media/image4.png>
</file>

<file path=ppt/media/image5.jpeg>
</file>

<file path=ppt/media/image6.jp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75C0CCC-699C-4D72-95FE-0BB00F99DF29}" type="datetimeFigureOut">
              <a:rPr lang="bg-BG" smtClean="0"/>
              <a:t>19.9.2016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1839078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75C0CCC-699C-4D72-95FE-0BB00F99DF29}" type="datetimeFigureOut">
              <a:rPr lang="bg-BG" smtClean="0"/>
              <a:t>19.9.2016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1065173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75C0CCC-699C-4D72-95FE-0BB00F99DF29}" type="datetimeFigureOut">
              <a:rPr lang="bg-BG" smtClean="0"/>
              <a:t>19.9.2016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345935F7-1269-4FA6-9715-58FDB0C00F2E}" type="slidenum">
              <a:rPr lang="bg-BG" smtClean="0"/>
              <a:t>‹#›</a:t>
            </a:fld>
            <a:endParaRPr lang="bg-BG"/>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6120806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75C0CCC-699C-4D72-95FE-0BB00F99DF29}" type="datetimeFigureOut">
              <a:rPr lang="bg-BG" smtClean="0"/>
              <a:t>19.9.2016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41490965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75C0CCC-699C-4D72-95FE-0BB00F99DF29}" type="datetimeFigureOut">
              <a:rPr lang="bg-BG" smtClean="0"/>
              <a:t>19.9.2016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345935F7-1269-4FA6-9715-58FDB0C00F2E}" type="slidenum">
              <a:rPr lang="bg-BG" smtClean="0"/>
              <a:t>‹#›</a:t>
            </a:fld>
            <a:endParaRPr lang="bg-BG"/>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107948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75C0CCC-699C-4D72-95FE-0BB00F99DF29}" type="datetimeFigureOut">
              <a:rPr lang="bg-BG" smtClean="0"/>
              <a:t>19.9.2016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28009021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5C0CCC-699C-4D72-95FE-0BB00F99DF29}" type="datetimeFigureOut">
              <a:rPr lang="bg-BG" smtClean="0"/>
              <a:t>19.9.2016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1350468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5C0CCC-699C-4D72-95FE-0BB00F99DF29}" type="datetimeFigureOut">
              <a:rPr lang="bg-BG" smtClean="0"/>
              <a:t>19.9.2016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12451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5C0CCC-699C-4D72-95FE-0BB00F99DF29}" type="datetimeFigureOut">
              <a:rPr lang="bg-BG" smtClean="0"/>
              <a:t>19.9.2016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2966841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75C0CCC-699C-4D72-95FE-0BB00F99DF29}" type="datetimeFigureOut">
              <a:rPr lang="bg-BG" smtClean="0"/>
              <a:t>19.9.2016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1915761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75C0CCC-699C-4D72-95FE-0BB00F99DF29}" type="datetimeFigureOut">
              <a:rPr lang="bg-BG" smtClean="0"/>
              <a:t>19.9.2016 г.</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2473396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75C0CCC-699C-4D72-95FE-0BB00F99DF29}" type="datetimeFigureOut">
              <a:rPr lang="bg-BG" smtClean="0"/>
              <a:t>19.9.2016 г.</a:t>
            </a:fld>
            <a:endParaRPr lang="bg-BG"/>
          </a:p>
        </p:txBody>
      </p:sp>
      <p:sp>
        <p:nvSpPr>
          <p:cNvPr id="8" name="Footer Placeholder 7"/>
          <p:cNvSpPr>
            <a:spLocks noGrp="1"/>
          </p:cNvSpPr>
          <p:nvPr>
            <p:ph type="ftr" sz="quarter" idx="11"/>
          </p:nvPr>
        </p:nvSpPr>
        <p:spPr/>
        <p:txBody>
          <a:bodyPr/>
          <a:lstStyle/>
          <a:p>
            <a:endParaRPr lang="bg-BG"/>
          </a:p>
        </p:txBody>
      </p:sp>
      <p:sp>
        <p:nvSpPr>
          <p:cNvPr id="9" name="Slide Number Placeholder 8"/>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163602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75C0CCC-699C-4D72-95FE-0BB00F99DF29}" type="datetimeFigureOut">
              <a:rPr lang="bg-BG" smtClean="0"/>
              <a:t>19.9.2016 г.</a:t>
            </a:fld>
            <a:endParaRPr lang="bg-BG"/>
          </a:p>
        </p:txBody>
      </p:sp>
      <p:sp>
        <p:nvSpPr>
          <p:cNvPr id="4" name="Footer Placeholder 3"/>
          <p:cNvSpPr>
            <a:spLocks noGrp="1"/>
          </p:cNvSpPr>
          <p:nvPr>
            <p:ph type="ftr" sz="quarter" idx="11"/>
          </p:nvPr>
        </p:nvSpPr>
        <p:spPr/>
        <p:txBody>
          <a:bodyPr/>
          <a:lstStyle/>
          <a:p>
            <a:endParaRPr lang="bg-BG"/>
          </a:p>
        </p:txBody>
      </p:sp>
      <p:sp>
        <p:nvSpPr>
          <p:cNvPr id="5" name="Slide Number Placeholder 4"/>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942009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5C0CCC-699C-4D72-95FE-0BB00F99DF29}" type="datetimeFigureOut">
              <a:rPr lang="bg-BG" smtClean="0"/>
              <a:t>19.9.2016 г.</a:t>
            </a:fld>
            <a:endParaRPr lang="bg-BG"/>
          </a:p>
        </p:txBody>
      </p:sp>
      <p:sp>
        <p:nvSpPr>
          <p:cNvPr id="3" name="Footer Placeholder 2"/>
          <p:cNvSpPr>
            <a:spLocks noGrp="1"/>
          </p:cNvSpPr>
          <p:nvPr>
            <p:ph type="ftr" sz="quarter" idx="11"/>
          </p:nvPr>
        </p:nvSpPr>
        <p:spPr/>
        <p:txBody>
          <a:bodyPr/>
          <a:lstStyle/>
          <a:p>
            <a:endParaRPr lang="bg-BG"/>
          </a:p>
        </p:txBody>
      </p:sp>
      <p:sp>
        <p:nvSpPr>
          <p:cNvPr id="4" name="Slide Number Placeholder 3"/>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187183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75C0CCC-699C-4D72-95FE-0BB00F99DF29}" type="datetimeFigureOut">
              <a:rPr lang="bg-BG" smtClean="0"/>
              <a:t>19.9.2016 г.</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1501287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75C0CCC-699C-4D72-95FE-0BB00F99DF29}" type="datetimeFigureOut">
              <a:rPr lang="bg-BG" smtClean="0"/>
              <a:t>19.9.2016 г.</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345935F7-1269-4FA6-9715-58FDB0C00F2E}" type="slidenum">
              <a:rPr lang="bg-BG" smtClean="0"/>
              <a:t>‹#›</a:t>
            </a:fld>
            <a:endParaRPr lang="bg-BG"/>
          </a:p>
        </p:txBody>
      </p:sp>
    </p:spTree>
    <p:extLst>
      <p:ext uri="{BB962C8B-B14F-4D97-AF65-F5344CB8AC3E}">
        <p14:creationId xmlns:p14="http://schemas.microsoft.com/office/powerpoint/2010/main" val="27887151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75C0CCC-699C-4D72-95FE-0BB00F99DF29}" type="datetimeFigureOut">
              <a:rPr lang="bg-BG" smtClean="0"/>
              <a:t>19.9.2016 г.</a:t>
            </a:fld>
            <a:endParaRPr lang="bg-BG"/>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bg-BG"/>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45935F7-1269-4FA6-9715-58FDB0C00F2E}" type="slidenum">
              <a:rPr lang="bg-BG" smtClean="0"/>
              <a:t>‹#›</a:t>
            </a:fld>
            <a:endParaRPr lang="bg-BG"/>
          </a:p>
        </p:txBody>
      </p:sp>
    </p:spTree>
    <p:extLst>
      <p:ext uri="{BB962C8B-B14F-4D97-AF65-F5344CB8AC3E}">
        <p14:creationId xmlns:p14="http://schemas.microsoft.com/office/powerpoint/2010/main" val="281712071"/>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 id="2147483773" r:id="rId12"/>
    <p:sldLayoutId id="2147483774" r:id="rId13"/>
    <p:sldLayoutId id="2147483775" r:id="rId14"/>
    <p:sldLayoutId id="2147483776" r:id="rId15"/>
    <p:sldLayoutId id="214748377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6464" y="1521130"/>
            <a:ext cx="10104895" cy="1646302"/>
          </a:xfrm>
        </p:spPr>
        <p:txBody>
          <a:bodyPr/>
          <a:lstStyle/>
          <a:p>
            <a:pPr algn="ctr"/>
            <a:r>
              <a:rPr lang="en-US" sz="6600" dirty="0" smtClean="0"/>
              <a:t>The </a:t>
            </a:r>
            <a:r>
              <a:rPr lang="en-US" sz="6600" dirty="0" err="1" smtClean="0"/>
              <a:t>Traveller</a:t>
            </a:r>
            <a:r>
              <a:rPr lang="en-US" sz="6600" dirty="0" smtClean="0"/>
              <a:t> Bulgaria</a:t>
            </a:r>
            <a:endParaRPr lang="bg-BG" sz="6600" dirty="0"/>
          </a:p>
        </p:txBody>
      </p:sp>
      <p:sp>
        <p:nvSpPr>
          <p:cNvPr id="3" name="Subtitle 2"/>
          <p:cNvSpPr>
            <a:spLocks noGrp="1"/>
          </p:cNvSpPr>
          <p:nvPr>
            <p:ph type="subTitle" idx="1"/>
          </p:nvPr>
        </p:nvSpPr>
        <p:spPr>
          <a:xfrm>
            <a:off x="1305586" y="3461895"/>
            <a:ext cx="7766936" cy="1096899"/>
          </a:xfrm>
        </p:spPr>
        <p:txBody>
          <a:bodyPr>
            <a:normAutofit fontScale="92500" lnSpcReduction="10000"/>
          </a:bodyPr>
          <a:lstStyle/>
          <a:p>
            <a:pPr algn="ctr"/>
            <a:r>
              <a:rPr lang="en-US" dirty="0"/>
              <a:t>A Java Web </a:t>
            </a:r>
            <a:r>
              <a:rPr lang="en-US" dirty="0" smtClean="0"/>
              <a:t>Application Project </a:t>
            </a:r>
          </a:p>
          <a:p>
            <a:pPr algn="ctr"/>
            <a:r>
              <a:rPr lang="en-US" dirty="0" smtClean="0"/>
              <a:t>by </a:t>
            </a:r>
            <a:r>
              <a:rPr lang="en-US" sz="2200" i="1" dirty="0" smtClean="0"/>
              <a:t>David </a:t>
            </a:r>
            <a:r>
              <a:rPr lang="en-US" i="1" dirty="0" smtClean="0"/>
              <a:t>and</a:t>
            </a:r>
            <a:r>
              <a:rPr lang="en-US" sz="2200" i="1" dirty="0" smtClean="0"/>
              <a:t> </a:t>
            </a:r>
            <a:r>
              <a:rPr lang="en-US" sz="2200" i="1" dirty="0" err="1" smtClean="0"/>
              <a:t>Yassen</a:t>
            </a:r>
            <a:endParaRPr lang="en-US" sz="2200" i="1" dirty="0"/>
          </a:p>
          <a:p>
            <a:pPr algn="ctr"/>
            <a:r>
              <a:rPr lang="en-US" dirty="0" err="1" smtClean="0"/>
              <a:t>ITTalents</a:t>
            </a:r>
            <a:r>
              <a:rPr lang="en-US" dirty="0" smtClean="0"/>
              <a:t> Training Camp Season 6</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9251" y="4177602"/>
            <a:ext cx="774915" cy="348712"/>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8850" y="5381505"/>
            <a:ext cx="3558231" cy="1657020"/>
          </a:xfrm>
          <a:prstGeom prst="rect">
            <a:avLst/>
          </a:prstGeom>
        </p:spPr>
      </p:pic>
    </p:spTree>
    <p:extLst>
      <p:ext uri="{BB962C8B-B14F-4D97-AF65-F5344CB8AC3E}">
        <p14:creationId xmlns:p14="http://schemas.microsoft.com/office/powerpoint/2010/main" val="31695096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8850" y="5381505"/>
            <a:ext cx="3558231" cy="1657020"/>
          </a:xfrm>
          <a:prstGeom prst="rect">
            <a:avLst/>
          </a:prstGeom>
        </p:spPr>
      </p:pic>
      <p:sp>
        <p:nvSpPr>
          <p:cNvPr id="8" name="Title 1"/>
          <p:cNvSpPr>
            <a:spLocks noGrp="1"/>
          </p:cNvSpPr>
          <p:nvPr>
            <p:ph type="ctrTitle"/>
          </p:nvPr>
        </p:nvSpPr>
        <p:spPr>
          <a:xfrm>
            <a:off x="1507067" y="2404534"/>
            <a:ext cx="7766936" cy="1646302"/>
          </a:xfrm>
        </p:spPr>
        <p:txBody>
          <a:bodyPr/>
          <a:lstStyle/>
          <a:p>
            <a:pPr algn="l"/>
            <a:r>
              <a:rPr lang="en-US" dirty="0"/>
              <a:t>Who are we?</a:t>
            </a:r>
            <a:endParaRPr lang="bg-BG" dirty="0"/>
          </a:p>
        </p:txBody>
      </p:sp>
      <p:sp>
        <p:nvSpPr>
          <p:cNvPr id="9" name="Subtitle 2"/>
          <p:cNvSpPr>
            <a:spLocks noGrp="1"/>
          </p:cNvSpPr>
          <p:nvPr>
            <p:ph type="subTitle" idx="1"/>
          </p:nvPr>
        </p:nvSpPr>
        <p:spPr>
          <a:xfrm>
            <a:off x="1507067" y="4050833"/>
            <a:ext cx="7766936" cy="1900516"/>
          </a:xfrm>
        </p:spPr>
        <p:txBody>
          <a:bodyPr>
            <a:noAutofit/>
          </a:bodyPr>
          <a:lstStyle/>
          <a:p>
            <a:pPr algn="just"/>
            <a:r>
              <a:rPr lang="en-US" sz="2000" dirty="0" smtClean="0"/>
              <a:t>- We are </a:t>
            </a:r>
            <a:r>
              <a:rPr lang="en-US" sz="2000" dirty="0" err="1" smtClean="0"/>
              <a:t>Yassen</a:t>
            </a:r>
            <a:r>
              <a:rPr lang="en-US" sz="2000" dirty="0" smtClean="0"/>
              <a:t> and David and we are young people with the passion to turn our creative and inspiring ideas into amazing real projects! We are currently working on our Travelling Social Media which is a unique product for the Bulgarian community and can offer an incredible user experience for people who like to travel!</a:t>
            </a:r>
            <a:endParaRPr lang="bg-BG" sz="2000"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939032">
            <a:off x="2002696" y="67937"/>
            <a:ext cx="3144838" cy="3115934"/>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746176">
            <a:off x="5854741" y="152456"/>
            <a:ext cx="3102763" cy="3056454"/>
          </a:xfrm>
          <a:prstGeom prst="rect">
            <a:avLst/>
          </a:prstGeom>
        </p:spPr>
      </p:pic>
    </p:spTree>
    <p:extLst>
      <p:ext uri="{BB962C8B-B14F-4D97-AF65-F5344CB8AC3E}">
        <p14:creationId xmlns:p14="http://schemas.microsoft.com/office/powerpoint/2010/main" val="28802143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8850" y="5381505"/>
            <a:ext cx="3558231" cy="1657020"/>
          </a:xfrm>
          <a:prstGeom prst="rect">
            <a:avLst/>
          </a:prstGeom>
        </p:spPr>
      </p:pic>
      <p:sp>
        <p:nvSpPr>
          <p:cNvPr id="8" name="Title 1"/>
          <p:cNvSpPr>
            <a:spLocks noGrp="1"/>
          </p:cNvSpPr>
          <p:nvPr>
            <p:ph type="ctrTitle"/>
          </p:nvPr>
        </p:nvSpPr>
        <p:spPr>
          <a:xfrm>
            <a:off x="1507067" y="2404534"/>
            <a:ext cx="7766936" cy="1646302"/>
          </a:xfrm>
        </p:spPr>
        <p:txBody>
          <a:bodyPr/>
          <a:lstStyle/>
          <a:p>
            <a:pPr algn="l"/>
            <a:r>
              <a:rPr lang="en-US" dirty="0" smtClean="0"/>
              <a:t>What did we do?</a:t>
            </a:r>
            <a:endParaRPr lang="bg-BG" dirty="0"/>
          </a:p>
        </p:txBody>
      </p:sp>
      <p:sp>
        <p:nvSpPr>
          <p:cNvPr id="9" name="Subtitle 2"/>
          <p:cNvSpPr>
            <a:spLocks noGrp="1"/>
          </p:cNvSpPr>
          <p:nvPr>
            <p:ph type="subTitle" idx="1"/>
          </p:nvPr>
        </p:nvSpPr>
        <p:spPr>
          <a:xfrm>
            <a:off x="1507067" y="4050832"/>
            <a:ext cx="7766936" cy="1854021"/>
          </a:xfrm>
        </p:spPr>
        <p:txBody>
          <a:bodyPr>
            <a:noAutofit/>
          </a:bodyPr>
          <a:lstStyle/>
          <a:p>
            <a:pPr marL="342900" indent="-342900" algn="just">
              <a:buFontTx/>
              <a:buChar char="-"/>
            </a:pPr>
            <a:r>
              <a:rPr lang="en-US" sz="2000" dirty="0" smtClean="0"/>
              <a:t>We </a:t>
            </a:r>
            <a:r>
              <a:rPr lang="en-US" sz="2000" dirty="0"/>
              <a:t>developed a Social Media Site for travelers in Bulgaria which combines the functionality of a social media and the convenience of a Traveler’s guide</a:t>
            </a:r>
            <a:r>
              <a:rPr lang="en-US" sz="2000" dirty="0" smtClean="0"/>
              <a:t>!</a:t>
            </a:r>
            <a:endParaRPr lang="en-US" sz="100" dirty="0" smtClean="0"/>
          </a:p>
          <a:p>
            <a:pPr algn="just"/>
            <a:r>
              <a:rPr lang="en-US" sz="100" dirty="0" smtClean="0"/>
              <a:t> </a:t>
            </a:r>
            <a:r>
              <a:rPr lang="en-US" sz="2000" dirty="0"/>
              <a:t/>
            </a:r>
            <a:br>
              <a:rPr lang="en-US" sz="2000" dirty="0"/>
            </a:br>
            <a:r>
              <a:rPr lang="en-US" sz="2000" dirty="0"/>
              <a:t>Our project is called The </a:t>
            </a:r>
            <a:r>
              <a:rPr lang="en-US" sz="2000" dirty="0" err="1"/>
              <a:t>Traveller</a:t>
            </a:r>
            <a:r>
              <a:rPr lang="en-US" sz="2000" dirty="0"/>
              <a:t> Bulgaria. </a:t>
            </a:r>
            <a:endParaRPr lang="bg-BG" sz="2000" dirty="0"/>
          </a:p>
          <a:p>
            <a:pPr algn="just"/>
            <a:endParaRPr lang="bg-BG" sz="2000" dirty="0"/>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09316" y="247650"/>
            <a:ext cx="6586028" cy="2797119"/>
          </a:xfrm>
          <a:prstGeom prst="rect">
            <a:avLst/>
          </a:prstGeom>
        </p:spPr>
      </p:pic>
    </p:spTree>
    <p:extLst>
      <p:ext uri="{BB962C8B-B14F-4D97-AF65-F5344CB8AC3E}">
        <p14:creationId xmlns:p14="http://schemas.microsoft.com/office/powerpoint/2010/main" val="7428823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8850" y="5381505"/>
            <a:ext cx="3558231" cy="1657020"/>
          </a:xfrm>
          <a:prstGeom prst="rect">
            <a:avLst/>
          </a:prstGeom>
        </p:spPr>
      </p:pic>
      <p:sp>
        <p:nvSpPr>
          <p:cNvPr id="8" name="Title 1"/>
          <p:cNvSpPr>
            <a:spLocks noGrp="1"/>
          </p:cNvSpPr>
          <p:nvPr>
            <p:ph type="ctrTitle"/>
          </p:nvPr>
        </p:nvSpPr>
        <p:spPr>
          <a:xfrm>
            <a:off x="1398578" y="-633134"/>
            <a:ext cx="7766936" cy="1646302"/>
          </a:xfrm>
        </p:spPr>
        <p:txBody>
          <a:bodyPr/>
          <a:lstStyle/>
          <a:p>
            <a:r>
              <a:rPr lang="en-US" dirty="0" smtClean="0"/>
              <a:t>What does it do?</a:t>
            </a:r>
            <a:endParaRPr lang="bg-BG" dirty="0"/>
          </a:p>
        </p:txBody>
      </p:sp>
      <p:sp>
        <p:nvSpPr>
          <p:cNvPr id="9" name="Subtitle 2"/>
          <p:cNvSpPr>
            <a:spLocks noGrp="1"/>
          </p:cNvSpPr>
          <p:nvPr>
            <p:ph type="subTitle" idx="1"/>
          </p:nvPr>
        </p:nvSpPr>
        <p:spPr>
          <a:xfrm>
            <a:off x="1228408" y="1013168"/>
            <a:ext cx="7766936" cy="2628934"/>
          </a:xfrm>
        </p:spPr>
        <p:txBody>
          <a:bodyPr>
            <a:normAutofit/>
          </a:bodyPr>
          <a:lstStyle/>
          <a:p>
            <a:pPr algn="just"/>
            <a:r>
              <a:rPr lang="en-US" sz="2000" dirty="0" smtClean="0"/>
              <a:t>- The idea of the Site is to help people with similar travel interests socialize over their favorite hobby – exploring Bulgaria, and find new friends to travel with. </a:t>
            </a:r>
          </a:p>
          <a:p>
            <a:pPr marL="285750" indent="-285750" algn="just">
              <a:buFontTx/>
              <a:buChar char="-"/>
            </a:pPr>
            <a:r>
              <a:rPr lang="en-US" sz="2000" dirty="0" smtClean="0"/>
              <a:t>The targeted clients are people who like to travel,   share their experience with others over the Internet, as well as see where other users are going on vacations and how they are spending their time on the go!</a:t>
            </a: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4410" y="3487119"/>
            <a:ext cx="8214270" cy="3177154"/>
          </a:xfrm>
          <a:prstGeom prst="rect">
            <a:avLst/>
          </a:prstGeom>
        </p:spPr>
      </p:pic>
    </p:spTree>
    <p:extLst>
      <p:ext uri="{BB962C8B-B14F-4D97-AF65-F5344CB8AC3E}">
        <p14:creationId xmlns:p14="http://schemas.microsoft.com/office/powerpoint/2010/main" val="27838001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8850" y="5381505"/>
            <a:ext cx="3558231" cy="1657020"/>
          </a:xfrm>
          <a:prstGeom prst="rect">
            <a:avLst/>
          </a:prstGeom>
        </p:spPr>
      </p:pic>
      <p:sp>
        <p:nvSpPr>
          <p:cNvPr id="8" name="Title 1"/>
          <p:cNvSpPr>
            <a:spLocks noGrp="1"/>
          </p:cNvSpPr>
          <p:nvPr>
            <p:ph type="ctrTitle"/>
          </p:nvPr>
        </p:nvSpPr>
        <p:spPr>
          <a:xfrm>
            <a:off x="1026622" y="-555647"/>
            <a:ext cx="7766936" cy="1646302"/>
          </a:xfrm>
        </p:spPr>
        <p:txBody>
          <a:bodyPr/>
          <a:lstStyle/>
          <a:p>
            <a:r>
              <a:rPr lang="en-US" dirty="0" smtClean="0"/>
              <a:t>What does it do?</a:t>
            </a:r>
            <a:endParaRPr lang="bg-BG" dirty="0"/>
          </a:p>
        </p:txBody>
      </p:sp>
      <p:sp>
        <p:nvSpPr>
          <p:cNvPr id="9" name="Subtitle 2"/>
          <p:cNvSpPr>
            <a:spLocks noGrp="1"/>
          </p:cNvSpPr>
          <p:nvPr>
            <p:ph type="subTitle" idx="1"/>
          </p:nvPr>
        </p:nvSpPr>
        <p:spPr>
          <a:xfrm>
            <a:off x="856452" y="1323128"/>
            <a:ext cx="7766936" cy="4845192"/>
          </a:xfrm>
        </p:spPr>
        <p:txBody>
          <a:bodyPr>
            <a:normAutofit/>
          </a:bodyPr>
          <a:lstStyle/>
          <a:p>
            <a:pPr algn="just"/>
            <a:r>
              <a:rPr lang="en-US" sz="2400" dirty="0" smtClean="0"/>
              <a:t>Current project functionality:</a:t>
            </a:r>
          </a:p>
          <a:p>
            <a:pPr marL="285750" indent="-285750" algn="just">
              <a:buFontTx/>
              <a:buChar char="-"/>
            </a:pPr>
            <a:r>
              <a:rPr lang="en-US" sz="2400" dirty="0" smtClean="0"/>
              <a:t>Registering as a user with a name, personal information and a profile picture; Logging In and Out;</a:t>
            </a:r>
          </a:p>
          <a:p>
            <a:pPr marL="285750" indent="-285750" algn="just">
              <a:buFontTx/>
              <a:buChar char="-"/>
            </a:pPr>
            <a:r>
              <a:rPr lang="en-US" sz="2400" dirty="0"/>
              <a:t>Adding destinations with </a:t>
            </a:r>
            <a:r>
              <a:rPr lang="en-US" sz="2400" dirty="0" smtClean="0"/>
              <a:t>name, description with personal experience, coordinates on the map (as well as auto-generating them) and a picture;</a:t>
            </a:r>
          </a:p>
          <a:p>
            <a:pPr marL="285750" indent="-285750" algn="just">
              <a:buFontTx/>
              <a:buChar char="-"/>
            </a:pPr>
            <a:r>
              <a:rPr lang="en-US" sz="2400" dirty="0" smtClean="0"/>
              <a:t>Going through all the destinations added by the users;</a:t>
            </a:r>
          </a:p>
          <a:p>
            <a:pPr marL="285750" indent="-285750" algn="just">
              <a:buFontTx/>
              <a:buChar char="-"/>
            </a:pPr>
            <a:r>
              <a:rPr lang="en-US" sz="2400" dirty="0" smtClean="0"/>
              <a:t>Commenting on a destination;</a:t>
            </a: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5332" y="225477"/>
            <a:ext cx="2020979" cy="1263112"/>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809056" y="1746721"/>
            <a:ext cx="2784529" cy="1740331"/>
          </a:xfrm>
          <a:prstGeom prst="rect">
            <a:avLst/>
          </a:prstGeom>
        </p:spPr>
      </p:pic>
      <p:pic>
        <p:nvPicPr>
          <p:cNvPr id="4" name="Pictur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087173" y="3745724"/>
            <a:ext cx="2558382" cy="1598989"/>
          </a:xfrm>
          <a:prstGeom prst="rect">
            <a:avLst/>
          </a:prstGeom>
        </p:spPr>
      </p:pic>
    </p:spTree>
    <p:extLst>
      <p:ext uri="{BB962C8B-B14F-4D97-AF65-F5344CB8AC3E}">
        <p14:creationId xmlns:p14="http://schemas.microsoft.com/office/powerpoint/2010/main" val="216352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8850" y="5381505"/>
            <a:ext cx="3558231" cy="1657020"/>
          </a:xfrm>
          <a:prstGeom prst="rect">
            <a:avLst/>
          </a:prstGeom>
        </p:spPr>
      </p:pic>
      <p:sp>
        <p:nvSpPr>
          <p:cNvPr id="8" name="Title 1"/>
          <p:cNvSpPr>
            <a:spLocks noGrp="1"/>
          </p:cNvSpPr>
          <p:nvPr>
            <p:ph type="ctrTitle"/>
          </p:nvPr>
        </p:nvSpPr>
        <p:spPr>
          <a:xfrm>
            <a:off x="794146" y="250267"/>
            <a:ext cx="7766936" cy="1646302"/>
          </a:xfrm>
        </p:spPr>
        <p:txBody>
          <a:bodyPr/>
          <a:lstStyle/>
          <a:p>
            <a:pPr algn="just"/>
            <a:r>
              <a:rPr lang="en-US" dirty="0" smtClean="0"/>
              <a:t>What technologies does it use?</a:t>
            </a:r>
            <a:endParaRPr lang="bg-BG" dirty="0"/>
          </a:p>
        </p:txBody>
      </p:sp>
      <p:sp>
        <p:nvSpPr>
          <p:cNvPr id="9" name="Subtitle 2"/>
          <p:cNvSpPr>
            <a:spLocks noGrp="1"/>
          </p:cNvSpPr>
          <p:nvPr>
            <p:ph type="subTitle" idx="1"/>
          </p:nvPr>
        </p:nvSpPr>
        <p:spPr>
          <a:xfrm>
            <a:off x="794146" y="1896566"/>
            <a:ext cx="7766936" cy="4752207"/>
          </a:xfrm>
        </p:spPr>
        <p:txBody>
          <a:bodyPr>
            <a:normAutofit/>
          </a:bodyPr>
          <a:lstStyle/>
          <a:p>
            <a:pPr marL="285750" indent="-285750" algn="just">
              <a:buFontTx/>
              <a:buChar char="-"/>
            </a:pPr>
            <a:r>
              <a:rPr lang="en-US" dirty="0" smtClean="0"/>
              <a:t>Java (Back-End support and business logic of the Project)</a:t>
            </a:r>
          </a:p>
          <a:p>
            <a:pPr marL="285750" indent="-285750" algn="just">
              <a:buFontTx/>
              <a:buChar char="-"/>
            </a:pPr>
            <a:r>
              <a:rPr lang="en-US" dirty="0" smtClean="0"/>
              <a:t>Apache </a:t>
            </a:r>
            <a:r>
              <a:rPr lang="en-US" dirty="0"/>
              <a:t>Tomcat </a:t>
            </a:r>
            <a:r>
              <a:rPr lang="en-US" dirty="0" smtClean="0"/>
              <a:t>(</a:t>
            </a:r>
            <a:r>
              <a:rPr lang="en-US" dirty="0"/>
              <a:t>Application </a:t>
            </a:r>
            <a:r>
              <a:rPr lang="en-US" dirty="0" smtClean="0"/>
              <a:t>Server)</a:t>
            </a:r>
          </a:p>
          <a:p>
            <a:pPr marL="285750" indent="-285750" algn="just">
              <a:buFontTx/>
              <a:buChar char="-"/>
            </a:pPr>
            <a:r>
              <a:rPr lang="en-US" dirty="0" smtClean="0"/>
              <a:t>Servlets (providing the </a:t>
            </a:r>
            <a:r>
              <a:rPr lang="en-US" dirty="0"/>
              <a:t>general framework for services built </a:t>
            </a:r>
            <a:r>
              <a:rPr lang="en-US" dirty="0" smtClean="0"/>
              <a:t>on the </a:t>
            </a:r>
            <a:r>
              <a:rPr lang="en-US" dirty="0"/>
              <a:t>request-response </a:t>
            </a:r>
            <a:r>
              <a:rPr lang="en-US" dirty="0" smtClean="0"/>
              <a:t>paradigm and acting as controllers in the Web Application)</a:t>
            </a:r>
          </a:p>
          <a:p>
            <a:pPr marL="285750" indent="-285750" algn="just">
              <a:buFontTx/>
              <a:buChar char="-"/>
            </a:pPr>
            <a:r>
              <a:rPr lang="en-US" dirty="0" smtClean="0"/>
              <a:t>HTML/CSS/JavaScript (supporting the Front-End of the Site and defining the visual design and style presented to the client)</a:t>
            </a:r>
          </a:p>
          <a:p>
            <a:pPr marL="285750" indent="-285750" algn="just">
              <a:buFontTx/>
              <a:buChar char="-"/>
            </a:pPr>
            <a:r>
              <a:rPr lang="en-US" dirty="0"/>
              <a:t>Google maps </a:t>
            </a:r>
            <a:r>
              <a:rPr lang="en-US" dirty="0" smtClean="0"/>
              <a:t>API (included in the pages with destinations for visual and practical purposes)</a:t>
            </a:r>
          </a:p>
          <a:p>
            <a:pPr marL="285750" indent="-285750" algn="just">
              <a:buFontTx/>
              <a:buChar char="-"/>
            </a:pPr>
            <a:r>
              <a:rPr lang="en-US" dirty="0" smtClean="0"/>
              <a:t>JSPs (adding to the visual representation of the Site and generating dynamic content)</a:t>
            </a:r>
          </a:p>
          <a:p>
            <a:pPr marL="285750" indent="-285750" algn="just">
              <a:buFontTx/>
              <a:buChar char="-"/>
            </a:pPr>
            <a:r>
              <a:rPr lang="en-US" dirty="0" smtClean="0"/>
              <a:t>MySQL (Database; preserving the data of the Project’s content)</a:t>
            </a:r>
          </a:p>
          <a:p>
            <a:pPr marL="285750" indent="-285750" algn="just">
              <a:buFontTx/>
              <a:buChar char="-"/>
            </a:pPr>
            <a:r>
              <a:rPr lang="en-US" dirty="0" smtClean="0"/>
              <a:t>JDBC (connecting to the Database)</a:t>
            </a:r>
          </a:p>
          <a:p>
            <a:pPr marL="285750" indent="-285750" algn="just">
              <a:buFontTx/>
              <a:buChar char="-"/>
            </a:pPr>
            <a:endParaRPr lang="bg-BG"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34841" y="387457"/>
            <a:ext cx="3183053" cy="2383753"/>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78505" y="3396883"/>
            <a:ext cx="2724193" cy="1751571"/>
          </a:xfrm>
          <a:prstGeom prst="rect">
            <a:avLst/>
          </a:prstGeom>
        </p:spPr>
      </p:pic>
    </p:spTree>
    <p:extLst>
      <p:ext uri="{BB962C8B-B14F-4D97-AF65-F5344CB8AC3E}">
        <p14:creationId xmlns:p14="http://schemas.microsoft.com/office/powerpoint/2010/main" val="13533079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8850" y="5381505"/>
            <a:ext cx="3558231" cy="1657020"/>
          </a:xfrm>
          <a:prstGeom prst="rect">
            <a:avLst/>
          </a:prstGeom>
        </p:spPr>
      </p:pic>
      <p:sp>
        <p:nvSpPr>
          <p:cNvPr id="8" name="Title 1"/>
          <p:cNvSpPr>
            <a:spLocks noGrp="1"/>
          </p:cNvSpPr>
          <p:nvPr>
            <p:ph type="ctrTitle"/>
          </p:nvPr>
        </p:nvSpPr>
        <p:spPr>
          <a:xfrm>
            <a:off x="-414723" y="-338669"/>
            <a:ext cx="7766936" cy="1646302"/>
          </a:xfrm>
        </p:spPr>
        <p:txBody>
          <a:bodyPr/>
          <a:lstStyle/>
          <a:p>
            <a:r>
              <a:rPr lang="en-US" dirty="0" smtClean="0"/>
              <a:t>Future plans?</a:t>
            </a:r>
            <a:endParaRPr lang="bg-BG" dirty="0"/>
          </a:p>
        </p:txBody>
      </p:sp>
      <p:sp>
        <p:nvSpPr>
          <p:cNvPr id="9" name="Subtitle 2"/>
          <p:cNvSpPr>
            <a:spLocks noGrp="1"/>
          </p:cNvSpPr>
          <p:nvPr>
            <p:ph type="subTitle" idx="1"/>
          </p:nvPr>
        </p:nvSpPr>
        <p:spPr>
          <a:xfrm>
            <a:off x="933630" y="1307633"/>
            <a:ext cx="7766936" cy="5387635"/>
          </a:xfrm>
        </p:spPr>
        <p:txBody>
          <a:bodyPr>
            <a:normAutofit lnSpcReduction="10000"/>
          </a:bodyPr>
          <a:lstStyle/>
          <a:p>
            <a:pPr algn="just"/>
            <a:r>
              <a:rPr lang="en-US" dirty="0" smtClean="0"/>
              <a:t>We intend on developing the project even further by adding more features such as:</a:t>
            </a:r>
          </a:p>
          <a:p>
            <a:pPr marL="285750" indent="-285750" algn="just">
              <a:buFontTx/>
              <a:buChar char="-"/>
            </a:pPr>
            <a:r>
              <a:rPr lang="en-US" dirty="0" smtClean="0"/>
              <a:t>“Like” button for users, destinations and comments;</a:t>
            </a:r>
          </a:p>
          <a:p>
            <a:pPr marL="285750" indent="-285750" algn="just">
              <a:buFontTx/>
              <a:buChar char="-"/>
            </a:pPr>
            <a:r>
              <a:rPr lang="en-US" dirty="0" smtClean="0"/>
              <a:t>Adding people to “Friends List”;</a:t>
            </a:r>
          </a:p>
          <a:p>
            <a:pPr marL="285750" indent="-285750" algn="just">
              <a:buFontTx/>
              <a:buChar char="-"/>
            </a:pPr>
            <a:r>
              <a:rPr lang="en-US" dirty="0" smtClean="0"/>
              <a:t>Messaging other users in “Private conversations”;</a:t>
            </a:r>
          </a:p>
          <a:p>
            <a:pPr marL="285750" indent="-285750" algn="just">
              <a:buFontTx/>
              <a:buChar char="-"/>
            </a:pPr>
            <a:r>
              <a:rPr lang="en-US" dirty="0"/>
              <a:t>Adding bonus content to the destinations </a:t>
            </a:r>
            <a:r>
              <a:rPr lang="en-US" dirty="0" smtClean="0"/>
              <a:t>like nearby </a:t>
            </a:r>
            <a:r>
              <a:rPr lang="en-US" dirty="0"/>
              <a:t>restaurants, sights, parks, available activities, hotels and places to sleep, camping sites, </a:t>
            </a:r>
            <a:r>
              <a:rPr lang="en-US" dirty="0" smtClean="0"/>
              <a:t>sporting opportunities, transport etc., and including additional information such as expenses, useful information, transport fees and schedules, and more;</a:t>
            </a:r>
          </a:p>
          <a:p>
            <a:pPr marL="285750" indent="-285750" algn="just">
              <a:buFontTx/>
              <a:buChar char="-"/>
            </a:pPr>
            <a:r>
              <a:rPr lang="en-US" dirty="0" smtClean="0"/>
              <a:t>Rating users and destinations;</a:t>
            </a:r>
          </a:p>
          <a:p>
            <a:pPr marL="285750" indent="-285750" algn="just">
              <a:buFontTx/>
              <a:buChar char="-"/>
            </a:pPr>
            <a:r>
              <a:rPr lang="en-US" dirty="0" smtClean="0"/>
              <a:t>Filtering and searching for users and destinations;</a:t>
            </a:r>
          </a:p>
          <a:p>
            <a:pPr marL="285750" indent="-285750" algn="just">
              <a:buFontTx/>
              <a:buChar char="-"/>
            </a:pPr>
            <a:r>
              <a:rPr lang="en-US" dirty="0" smtClean="0"/>
              <a:t>Adding other users’ destinations to the list of visited destinations;</a:t>
            </a:r>
          </a:p>
          <a:p>
            <a:pPr marL="285750" indent="-285750" algn="just">
              <a:buFontTx/>
              <a:buChar char="-"/>
            </a:pPr>
            <a:r>
              <a:rPr lang="en-US" dirty="0" smtClean="0"/>
              <a:t>Logging in from other social networks and sharing posts from our Site;</a:t>
            </a:r>
          </a:p>
          <a:p>
            <a:pPr marL="285750" indent="-285750" algn="just">
              <a:buFontTx/>
              <a:buChar char="-"/>
            </a:pPr>
            <a:r>
              <a:rPr lang="en-US" dirty="0" smtClean="0"/>
              <a:t>Bulgarian translation of the whole Website;</a:t>
            </a:r>
          </a:p>
          <a:p>
            <a:pPr marL="285750" indent="-285750" algn="just">
              <a:buFontTx/>
              <a:buChar char="-"/>
            </a:pPr>
            <a:r>
              <a:rPr lang="en-US" dirty="0" smtClean="0"/>
              <a:t>And many, many more!</a:t>
            </a:r>
            <a:endParaRPr lang="bg-BG"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1051" y="3368908"/>
            <a:ext cx="2973953" cy="185872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855862" y="919146"/>
            <a:ext cx="3097628" cy="2064279"/>
          </a:xfrm>
          <a:prstGeom prst="rect">
            <a:avLst/>
          </a:prstGeom>
        </p:spPr>
      </p:pic>
    </p:spTree>
    <p:extLst>
      <p:ext uri="{BB962C8B-B14F-4D97-AF65-F5344CB8AC3E}">
        <p14:creationId xmlns:p14="http://schemas.microsoft.com/office/powerpoint/2010/main" val="30019835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8850" y="5381505"/>
            <a:ext cx="3558231" cy="1657020"/>
          </a:xfrm>
          <a:prstGeom prst="rect">
            <a:avLst/>
          </a:prstGeom>
        </p:spPr>
      </p:pic>
      <p:sp>
        <p:nvSpPr>
          <p:cNvPr id="8" name="Title 1"/>
          <p:cNvSpPr>
            <a:spLocks noGrp="1"/>
          </p:cNvSpPr>
          <p:nvPr>
            <p:ph type="ctrTitle"/>
          </p:nvPr>
        </p:nvSpPr>
        <p:spPr>
          <a:xfrm>
            <a:off x="1150606" y="3210447"/>
            <a:ext cx="7766936" cy="1646302"/>
          </a:xfrm>
        </p:spPr>
        <p:txBody>
          <a:bodyPr/>
          <a:lstStyle/>
          <a:p>
            <a:pPr algn="l"/>
            <a:r>
              <a:rPr lang="en-US" dirty="0" smtClean="0"/>
              <a:t>Demo</a:t>
            </a:r>
            <a:endParaRPr lang="bg-BG" dirty="0"/>
          </a:p>
        </p:txBody>
      </p:sp>
      <p:sp>
        <p:nvSpPr>
          <p:cNvPr id="9" name="Subtitle 2"/>
          <p:cNvSpPr>
            <a:spLocks noGrp="1"/>
          </p:cNvSpPr>
          <p:nvPr>
            <p:ph type="subTitle" idx="1"/>
          </p:nvPr>
        </p:nvSpPr>
        <p:spPr>
          <a:xfrm>
            <a:off x="1150606" y="4856746"/>
            <a:ext cx="7766936" cy="1096899"/>
          </a:xfrm>
        </p:spPr>
        <p:txBody>
          <a:bodyPr>
            <a:normAutofit/>
          </a:bodyPr>
          <a:lstStyle/>
          <a:p>
            <a:pPr algn="just"/>
            <a:r>
              <a:rPr lang="en-US" sz="2400" dirty="0" smtClean="0"/>
              <a:t>- But enough talking! Let’s get to the action!</a:t>
            </a:r>
            <a:endParaRPr lang="bg-BG" sz="2400" dirty="0"/>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0898" y="354559"/>
            <a:ext cx="7826644" cy="3405291"/>
          </a:xfrm>
          <a:prstGeom prst="rect">
            <a:avLst/>
          </a:prstGeom>
        </p:spPr>
      </p:pic>
    </p:spTree>
    <p:extLst>
      <p:ext uri="{BB962C8B-B14F-4D97-AF65-F5344CB8AC3E}">
        <p14:creationId xmlns:p14="http://schemas.microsoft.com/office/powerpoint/2010/main" val="2188029045"/>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172</TotalTime>
  <Words>530</Words>
  <Application>Microsoft Office PowerPoint</Application>
  <PresentationFormat>Widescreen</PresentationFormat>
  <Paragraphs>41</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Trebuchet MS</vt:lpstr>
      <vt:lpstr>Wingdings 3</vt:lpstr>
      <vt:lpstr>Facet</vt:lpstr>
      <vt:lpstr>The Traveller Bulgaria</vt:lpstr>
      <vt:lpstr>Who are we?</vt:lpstr>
      <vt:lpstr>What did we do?</vt:lpstr>
      <vt:lpstr>What does it do?</vt:lpstr>
      <vt:lpstr>What does it do?</vt:lpstr>
      <vt:lpstr>What technologies does it use?</vt:lpstr>
      <vt:lpstr>Future plans?</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Traveller Bulgaria</dc:title>
  <dc:creator>Partovski</dc:creator>
  <cp:lastModifiedBy>Partovski</cp:lastModifiedBy>
  <cp:revision>72</cp:revision>
  <dcterms:created xsi:type="dcterms:W3CDTF">2016-09-19T20:40:14Z</dcterms:created>
  <dcterms:modified xsi:type="dcterms:W3CDTF">2016-09-19T23:33:02Z</dcterms:modified>
</cp:coreProperties>
</file>

<file path=docProps/thumbnail.jpeg>
</file>